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4" r:id="rId3"/>
    <p:sldId id="262" r:id="rId4"/>
    <p:sldId id="263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82104-D5DB-4440-BF6F-E991E605AD19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6496B-E1E7-4A81-B6C0-B364A48944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94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E90C-4821-45B3-86D2-D744675D3621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265-063C-4539-AF0D-545A95C74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E90C-4821-45B3-86D2-D744675D3621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265-063C-4539-AF0D-545A95C74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E90C-4821-45B3-86D2-D744675D3621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265-063C-4539-AF0D-545A95C74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E90C-4821-45B3-86D2-D744675D3621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265-063C-4539-AF0D-545A95C74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E90C-4821-45B3-86D2-D744675D3621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265-063C-4539-AF0D-545A95C74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E90C-4821-45B3-86D2-D744675D3621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265-063C-4539-AF0D-545A95C74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E90C-4821-45B3-86D2-D744675D3621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265-063C-4539-AF0D-545A95C74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E90C-4821-45B3-86D2-D744675D3621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265-063C-4539-AF0D-545A95C74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E90C-4821-45B3-86D2-D744675D3621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265-063C-4539-AF0D-545A95C74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E90C-4821-45B3-86D2-D744675D3621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265-063C-4539-AF0D-545A95C74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E90C-4821-45B3-86D2-D744675D3621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265-063C-4539-AF0D-545A95C74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8E90C-4821-45B3-86D2-D744675D3621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E8265-063C-4539-AF0D-545A95C74C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197428" y="3215390"/>
            <a:ext cx="4335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Conmemoración del Día Mundial contra la Trata de Personas, con personal del H. Ayuntamiento.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Platica, pacto contra la trata y elaboración del mono azul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7" y="3212976"/>
            <a:ext cx="3744416" cy="28083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707904" cy="27809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04" y="188640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1"/>
            <a:ext cx="1800200" cy="24002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2"/>
            <a:ext cx="1800200" cy="24002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8300"/>
            <a:ext cx="1771930" cy="23606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64" y="2290587"/>
            <a:ext cx="2812541" cy="21380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06" y="4552437"/>
            <a:ext cx="2845399" cy="1833702"/>
          </a:xfrm>
          <a:prstGeom prst="rect">
            <a:avLst/>
          </a:prstGeom>
        </p:spPr>
      </p:pic>
      <p:sp>
        <p:nvSpPr>
          <p:cNvPr id="9" name="6 CuadroTexto"/>
          <p:cNvSpPr txBox="1"/>
          <p:nvPr/>
        </p:nvSpPr>
        <p:spPr>
          <a:xfrm>
            <a:off x="6263994" y="620688"/>
            <a:ext cx="270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Colocación de distintivos</a:t>
            </a:r>
          </a:p>
          <a:p>
            <a:pPr algn="just"/>
            <a:r>
              <a:rPr lang="es-MX" dirty="0" smtClean="0"/>
              <a:t>Contra la Trata de Personas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4" y="2844601"/>
            <a:ext cx="1720515" cy="26369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32376"/>
            <a:ext cx="1800526" cy="2777424"/>
          </a:xfrm>
          <a:prstGeom prst="rect">
            <a:avLst/>
          </a:prstGeom>
        </p:spPr>
      </p:pic>
      <p:sp>
        <p:nvSpPr>
          <p:cNvPr id="12" name="6 CuadroTexto"/>
          <p:cNvSpPr txBox="1"/>
          <p:nvPr/>
        </p:nvSpPr>
        <p:spPr>
          <a:xfrm>
            <a:off x="611560" y="5887493"/>
            <a:ext cx="385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Carteles contra la Trata del DIF Municipal y Comité Interinstitucional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287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347864" y="3933056"/>
            <a:ext cx="5454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Pláticas</a:t>
            </a:r>
            <a:r>
              <a:rPr lang="es-MX" dirty="0" smtClean="0"/>
              <a:t> </a:t>
            </a:r>
            <a:r>
              <a:rPr lang="es-MX" dirty="0" smtClean="0"/>
              <a:t>informativa a alumnos de </a:t>
            </a:r>
            <a:r>
              <a:rPr lang="es-MX" dirty="0" smtClean="0"/>
              <a:t>primaria Articulo 3ero. Constitucional de a comunidad de Zacualpan sobre </a:t>
            </a:r>
            <a:r>
              <a:rPr lang="es-MX" dirty="0" smtClean="0"/>
              <a:t>la trata de personas y al finalizar </a:t>
            </a:r>
            <a:r>
              <a:rPr lang="es-MX" dirty="0" smtClean="0"/>
              <a:t>realizaron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97" y="548680"/>
            <a:ext cx="3018987" cy="20039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2193" r="2662" b="5147"/>
          <a:stretch/>
        </p:blipFill>
        <p:spPr>
          <a:xfrm>
            <a:off x="102119" y="548680"/>
            <a:ext cx="3035745" cy="19870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6" y="3139034"/>
            <a:ext cx="2709614" cy="37189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1342"/>
            <a:ext cx="2634706" cy="20035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8" r="-2323" b="4321"/>
          <a:stretch/>
        </p:blipFill>
        <p:spPr>
          <a:xfrm>
            <a:off x="611560" y="857759"/>
            <a:ext cx="2088232" cy="3744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16401" r="592" b="20601"/>
          <a:stretch/>
        </p:blipFill>
        <p:spPr>
          <a:xfrm>
            <a:off x="2987824" y="865507"/>
            <a:ext cx="2883206" cy="39316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300" r="-3899" b="18500"/>
          <a:stretch/>
        </p:blipFill>
        <p:spPr>
          <a:xfrm>
            <a:off x="6159063" y="878701"/>
            <a:ext cx="2832536" cy="3918451"/>
          </a:xfrm>
          <a:prstGeom prst="rect">
            <a:avLst/>
          </a:prstGeom>
        </p:spPr>
      </p:pic>
      <p:sp>
        <p:nvSpPr>
          <p:cNvPr id="8" name="6 CuadroTexto"/>
          <p:cNvSpPr txBox="1"/>
          <p:nvPr/>
        </p:nvSpPr>
        <p:spPr>
          <a:xfrm>
            <a:off x="521804" y="5221610"/>
            <a:ext cx="239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235 vistas en historias</a:t>
            </a:r>
            <a:endParaRPr lang="es-ES" dirty="0"/>
          </a:p>
        </p:txBody>
      </p:sp>
      <p:sp>
        <p:nvSpPr>
          <p:cNvPr id="9" name="6 CuadroTexto"/>
          <p:cNvSpPr txBox="1"/>
          <p:nvPr/>
        </p:nvSpPr>
        <p:spPr>
          <a:xfrm>
            <a:off x="3232421" y="4805154"/>
            <a:ext cx="239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Alcance 431 personas</a:t>
            </a:r>
            <a:endParaRPr lang="es-ES" dirty="0"/>
          </a:p>
          <a:p>
            <a:pPr algn="just"/>
            <a:r>
              <a:rPr lang="es-ES" dirty="0" smtClean="0"/>
              <a:t>Interacciones 40</a:t>
            </a:r>
            <a:endParaRPr lang="es-MX" dirty="0" smtClean="0"/>
          </a:p>
        </p:txBody>
      </p:sp>
      <p:sp>
        <p:nvSpPr>
          <p:cNvPr id="10" name="6 CuadroTexto"/>
          <p:cNvSpPr txBox="1"/>
          <p:nvPr/>
        </p:nvSpPr>
        <p:spPr>
          <a:xfrm>
            <a:off x="6012160" y="4898444"/>
            <a:ext cx="239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Alcance 2202 personas</a:t>
            </a:r>
            <a:endParaRPr lang="es-ES" dirty="0"/>
          </a:p>
          <a:p>
            <a:pPr algn="just"/>
            <a:r>
              <a:rPr lang="es-ES" dirty="0" smtClean="0"/>
              <a:t>Interacciones 374</a:t>
            </a:r>
            <a:endParaRPr lang="es-MX" dirty="0" smtClean="0"/>
          </a:p>
        </p:txBody>
      </p:sp>
      <p:sp>
        <p:nvSpPr>
          <p:cNvPr id="11" name="6 CuadroTexto"/>
          <p:cNvSpPr txBox="1"/>
          <p:nvPr/>
        </p:nvSpPr>
        <p:spPr>
          <a:xfrm>
            <a:off x="640957" y="186458"/>
            <a:ext cx="239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Redes Sociales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9041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86</Words>
  <Application>Microsoft Office PowerPoint</Application>
  <PresentationFormat>Presentación en pantalla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user</cp:lastModifiedBy>
  <cp:revision>27</cp:revision>
  <dcterms:created xsi:type="dcterms:W3CDTF">2021-09-29T18:29:01Z</dcterms:created>
  <dcterms:modified xsi:type="dcterms:W3CDTF">2022-09-14T19:55:48Z</dcterms:modified>
</cp:coreProperties>
</file>